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biehl" initials="jb" lastIdx="1" clrIdx="0">
    <p:extLst>
      <p:ext uri="{19B8F6BF-5375-455C-9EA6-DF929625EA0E}">
        <p15:presenceInfo xmlns:p15="http://schemas.microsoft.com/office/powerpoint/2012/main" userId="4de30ec291637b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>
        <p:scale>
          <a:sx n="98" d="100"/>
          <a:sy n="98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4018-056A-4A1E-B707-178E99A17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3D8F7-37A9-4E4E-8795-95BE59DC5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0B18-51B8-491F-A645-D9FE2814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6BA37-8590-4A7D-8ADC-966C20268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5669B-6C03-4518-91DE-284F7D1A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7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C071-0E0B-4A25-8B94-3317C7D4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F42E0-8AC7-4ABD-8550-A8225ED68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00490-BABC-4959-910F-1A8C41D9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BEB6-8CBA-4087-8F4F-D6767944B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5443-E193-422E-8946-36574C82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5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ABD7C-ECA5-45D3-A472-285DBF95D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D05D7-60B5-4122-B376-8AF7D6DC5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A9E33-1946-4A00-9592-AF21FFFC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F72E1-3648-4FEA-8373-0DD6FF1F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002C1-4F11-4375-9D13-A60A3B38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5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6210-6C8A-4DDE-B9AF-D959A6E9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7897-0369-4993-B165-5791265E3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0A68-B56B-43C1-BC34-6614140C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1EE64-9A3F-4D8B-A3CF-C0361BAF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44A28-7661-49D6-829B-D409028E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7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BE98-D0DC-4CB7-98E8-6CD538DA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CD160-E3FE-44D7-A90A-6CAD44278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86378-A372-40C1-9CF9-B97F4F0F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B1A4-DAF8-4C75-80AF-002C715B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BB849-BB8B-4318-88D0-512DE2D7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9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D1F2-1C33-4EE9-8399-F7E48EC9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7E91-9FB7-4B41-A5A0-076D147CB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030AF-87E4-4C6D-9B05-AD4D55948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458B-68FE-43D4-9BE8-DE4D710A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9E522-55C4-45ED-9A13-6767E762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816FE-40FA-4AB7-AB0D-45D5F74D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97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2FA8-202C-4BC6-BEE6-8199BC09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66795-AB93-4F44-A721-08F9BC733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FAD7C-B885-4412-80AD-B688309BE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413DE-BCCF-4355-B223-14E329645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1CA9F-7BFA-4038-80D7-A5C2D2222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2845E4-DA65-4FA9-82C3-E923F05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19A74-EFFF-4D4B-A0B0-E86E4D2B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8839-6938-4F5D-B26D-98E9EE3C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2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BFD4B-99B9-4F2F-9671-9CBBEA59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E55A1-93A9-4D13-A609-463CDD7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6A4A1-C8A2-40F6-A8B2-0E632575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41DEC-ACCB-4ADC-B521-A41C93C3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2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76E16-4262-4DA2-89AF-64468A9E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EBDF8-0AA3-49FE-B810-8A31512C2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A859B-E1F5-4777-87F8-39B3C01E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6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E90E-FA02-44ED-BBC0-C1C3C5D9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8090-CDFC-4BBD-B3DB-0440936E7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0A943-5298-4625-A6C2-5920540FE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88F97-D3D8-4209-BD3A-1E5D6A46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98745-18F4-41DB-B63C-0761E532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FA662-4E6D-404E-8038-E5635CC4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A6FE-8ADA-4045-BB4F-FBFD97E6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DF231-E6F0-4E4E-893C-91BE71DF8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061C6-1D00-4E7B-BDE7-E2BC70C1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4E759-57F0-4E55-AEE0-ADC2A08E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1C689-2398-4A34-B437-B4ACCDC1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43CC7-9FB3-41CF-9365-171684E3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1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EF595-77F6-4EAB-B521-2F50C874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63776-3418-4111-ADD8-D245AF63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44FF9-5A31-408F-B531-A92EEFF3F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5DD2-70CC-4B42-A693-8096F316B29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9FB10-05FD-4AB7-91B1-643A210E7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2E56A-0062-47E4-92DE-97E291FCA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93C9-60CB-45FC-8058-0DCB18659A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0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147AC99-BAA9-495B-9485-CCF4F170DA75}"/>
              </a:ext>
            </a:extLst>
          </p:cNvPr>
          <p:cNvSpPr txBox="1"/>
          <p:nvPr/>
        </p:nvSpPr>
        <p:spPr>
          <a:xfrm>
            <a:off x="0" y="0"/>
            <a:ext cx="7596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Community Shelter Board</a:t>
            </a:r>
          </a:p>
          <a:p>
            <a:r>
              <a:rPr lang="en-US" sz="1400" dirty="0"/>
              <a:t>COVID-19 Vaccination Checklist for Clients </a:t>
            </a:r>
          </a:p>
          <a:p>
            <a:endParaRPr lang="en-US" sz="1200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C447A851-2FE6-43BC-BFE7-B0564A456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44032"/>
              </p:ext>
            </p:extLst>
          </p:nvPr>
        </p:nvGraphicFramePr>
        <p:xfrm>
          <a:off x="200166" y="628747"/>
          <a:ext cx="5895834" cy="573024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5895834">
                  <a:extLst>
                    <a:ext uri="{9D8B030D-6E8A-4147-A177-3AD203B41FA5}">
                      <a16:colId xmlns:a16="http://schemas.microsoft.com/office/drawing/2014/main" val="929241075"/>
                    </a:ext>
                  </a:extLst>
                </a:gridCol>
              </a:tblGrid>
              <a:tr h="490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Checklist for clients receiving vaccination at shelter/housing location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with same healthcare provider administering both doses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595626"/>
                  </a:ext>
                </a:extLst>
              </a:tr>
              <a:tr h="4936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Shelter/Housing staff: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Promotion of onsite vaccination clinics with empathy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Daily review of HMIS report to identify those in need of: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dose – no record of COVID-19 vaccination in HMIS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dose – within correct timeframe – but no greater than 6 weeks from 1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dose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Setup for vaccination clinics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Designate vaccine coordinator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Utilize signage to promote clinic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Encourage pre-registration but also promote same day walk-up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Utilize sign-out sheets and ROI’s with each client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After vaccinations completed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Enter client vaccination information into HMIS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Offer to store client’s vaccination card onsite at shelter and take picture to upload into CSP/HMIS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Client: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Complete sign-in form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Complete CSB release of information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Have ID ready to provide at clinic or obtain residency verification letter from shelter/housing provider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Receive vaccine with appropriate waiting period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Healthcare Provider: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Provide vaccine fact sheet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Secure patient consent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Administer vaccine and monitors patient for appropriate waiting period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Provide vaccination card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TBD – schedules 2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9666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CA7F472-9014-4700-A6CA-978BFE6B7A88}"/>
              </a:ext>
            </a:extLst>
          </p:cNvPr>
          <p:cNvSpPr txBox="1"/>
          <p:nvPr/>
        </p:nvSpPr>
        <p:spPr>
          <a:xfrm>
            <a:off x="10601280" y="6547449"/>
            <a:ext cx="159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Revised: 2/1/21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5C819C-92A7-46F8-9A76-999F00D93078}"/>
              </a:ext>
            </a:extLst>
          </p:cNvPr>
          <p:cNvSpPr txBox="1"/>
          <p:nvPr/>
        </p:nvSpPr>
        <p:spPr>
          <a:xfrm>
            <a:off x="0" y="6173652"/>
            <a:ext cx="72096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Moderna vaccine for persons age 18 years and older, should receive 2 doses at least 28 days apart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Pfizer vaccine for persons 16 years or older, should receive 2 doses at least 21 days apart</a:t>
            </a:r>
          </a:p>
        </p:txBody>
      </p:sp>
    </p:spTree>
    <p:extLst>
      <p:ext uri="{BB962C8B-B14F-4D97-AF65-F5344CB8AC3E}">
        <p14:creationId xmlns:p14="http://schemas.microsoft.com/office/powerpoint/2010/main" val="40345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232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biehl</dc:creator>
  <cp:lastModifiedBy>Steve Skovensky</cp:lastModifiedBy>
  <cp:revision>36</cp:revision>
  <dcterms:created xsi:type="dcterms:W3CDTF">2021-01-27T03:00:09Z</dcterms:created>
  <dcterms:modified xsi:type="dcterms:W3CDTF">2021-02-02T14:22:20Z</dcterms:modified>
</cp:coreProperties>
</file>